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64" r:id="rId4"/>
    <p:sldId id="263" r:id="rId5"/>
    <p:sldId id="259" r:id="rId6"/>
    <p:sldId id="266" r:id="rId7"/>
    <p:sldId id="268" r:id="rId8"/>
    <p:sldId id="262" r:id="rId9"/>
  </p:sldIdLst>
  <p:sldSz cx="10691813" cy="7559675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96888" indent="-396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95363" indent="-809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492250" indent="-1206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990725" indent="-1619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66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6"/>
    <p:restoredTop sz="94606"/>
  </p:normalViewPr>
  <p:slideViewPr>
    <p:cSldViewPr snapToGrid="0">
      <p:cViewPr>
        <p:scale>
          <a:sx n="66" d="100"/>
          <a:sy n="66" d="100"/>
        </p:scale>
        <p:origin x="-834" y="-780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0FBA3C5-00A4-40D9-8427-889863BDE7C9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5CCC593-89F4-45AC-98B7-7964885AB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96F9C2-A293-463E-A5E4-8B1CFF4CAAF6}" type="datetimeFigureOut">
              <a:rPr lang="en-GB"/>
              <a:pPr>
                <a:defRPr/>
              </a:pPr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16ED404-D493-4B83-991B-CEBAE6B8A0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0" y="6010275"/>
            <a:ext cx="10691813" cy="1468438"/>
            <a:chOff x="1" y="6010191"/>
            <a:chExt cx="10691813" cy="1468351"/>
          </a:xfrm>
        </p:grpSpPr>
        <p:pic>
          <p:nvPicPr>
            <p:cNvPr id="3" name="Picture 6" descr="swoosh 1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6010191"/>
              <a:ext cx="10691813" cy="981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7" descr="cardiff and vale LHB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02245" y="6839279"/>
              <a:ext cx="2413654" cy="63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Caring for people logo.eps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2719" y="6978758"/>
              <a:ext cx="1987576" cy="45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1564" y="302739"/>
            <a:ext cx="2405658" cy="61754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91" y="302739"/>
            <a:ext cx="7038777" cy="61754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80" y="4857793"/>
            <a:ext cx="9088041" cy="15014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80" y="3204114"/>
            <a:ext cx="9088041" cy="165367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1" y="2033413"/>
            <a:ext cx="4722217" cy="44448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005" y="2033413"/>
            <a:ext cx="4722217" cy="44448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3" y="1692178"/>
            <a:ext cx="4725930" cy="705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3" y="300989"/>
            <a:ext cx="5977020" cy="64519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1581934"/>
            <a:ext cx="3517533" cy="51710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183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2033588"/>
            <a:ext cx="9621837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Main body text</a:t>
            </a:r>
          </a:p>
        </p:txBody>
      </p:sp>
      <p:pic>
        <p:nvPicPr>
          <p:cNvPr id="1028" name="Picture 7" descr="Corporate swoosh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22963"/>
            <a:ext cx="1069181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Cardiff and Vale LHB logo + text (CMYK)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77238" y="6875463"/>
            <a:ext cx="21177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•"/>
        <a:defRPr sz="26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url=https://blog.marketculture.com/tag/patient-feedback/&amp;rct=j&amp;frm=1&amp;q=&amp;esrc=s&amp;sa=U&amp;ved=0ahUKEwi2qeqW7rDTAhVFJVAKHUH3C1gQwW4INjAQ&amp;usg=AFQjCNFg4SblA_Eldv0oznhwTHHTCnBL8A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19300"/>
            <a:ext cx="10691813" cy="2987675"/>
          </a:xfrm>
        </p:spPr>
        <p:txBody>
          <a:bodyPr/>
          <a:lstStyle/>
          <a:p>
            <a:r>
              <a:rPr lang="en-GB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Care Opinion:- </a:t>
            </a:r>
            <a:br>
              <a:rPr lang="en-GB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GB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 Overview</a:t>
            </a:r>
            <a:endParaRPr lang="en-US" altLang="en-US" sz="48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661988" y="3668713"/>
            <a:ext cx="6116183" cy="310945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GB" sz="1400" b="1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GB" sz="1400" b="1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GB" sz="1400" b="1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GB" sz="1400" b="1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GB" sz="1400" b="1" dirty="0" smtClean="0">
                <a:solidFill>
                  <a:srgbClr val="CC9900"/>
                </a:solidFill>
              </a:rPr>
              <a:t>Jane Rowlands-Mellor: Lead Nurse Patient Experience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GB" sz="1400" b="1" dirty="0" smtClean="0">
                <a:solidFill>
                  <a:srgbClr val="CC9900"/>
                </a:solidFill>
              </a:rPr>
              <a:t>Tel: 029 20744904</a:t>
            </a:r>
          </a:p>
          <a:p>
            <a:pPr eaLnBrk="1" hangingPunct="1">
              <a:lnSpc>
                <a:spcPct val="80000"/>
              </a:lnSpc>
              <a:buNone/>
            </a:pPr>
            <a:endParaRPr lang="en-GB" sz="1400" b="1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en-US" sz="1400" b="1" dirty="0" smtClean="0">
              <a:solidFill>
                <a:srgbClr val="262673"/>
              </a:solidFill>
            </a:endParaRPr>
          </a:p>
          <a:p>
            <a:pPr algn="ctr">
              <a:buFontTx/>
              <a:buNone/>
            </a:pPr>
            <a:endParaRPr lang="en-US" altLang="en-US" dirty="0" smtClean="0"/>
          </a:p>
        </p:txBody>
      </p:sp>
      <p:pic>
        <p:nvPicPr>
          <p:cNvPr id="1026" name="Picture 2" descr="C:\Users\ja082828\My Pictures &amp; Music\My Pictures\careopinion_logo_2_colour_rgb_300dpi_with_strap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891"/>
            <a:ext cx="4484914" cy="267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929812" cy="1258887"/>
          </a:xfrm>
        </p:spPr>
        <p:txBody>
          <a:bodyPr/>
          <a:lstStyle/>
          <a:p>
            <a:r>
              <a:rPr lang="en-GB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Welsh Government Framework for Assuring Service User Experience 2015</a:t>
            </a:r>
            <a:endParaRPr lang="en-GB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886" y="1618342"/>
            <a:ext cx="652517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04733">
            <a:off x="529804" y="2657359"/>
            <a:ext cx="2800350" cy="4067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Care Opinion Post: the Process</a:t>
            </a:r>
            <a:endParaRPr lang="en-GB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Email alert received from Care Opinion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Ascertain most appropriate contact to assist with a</a:t>
            </a:r>
          </a:p>
          <a:p>
            <a:pPr>
              <a:buNone/>
            </a:pPr>
            <a:r>
              <a:rPr lang="en-GB" dirty="0" smtClean="0"/>
              <a:t>    response 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Response provided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On occasion further responses required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the Response </a:t>
            </a:r>
            <a:endParaRPr lang="en-GB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669143"/>
            <a:ext cx="9621837" cy="480944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Contact the Director of Nursing for the particular</a:t>
            </a:r>
          </a:p>
          <a:p>
            <a:pPr>
              <a:buNone/>
            </a:pPr>
            <a:r>
              <a:rPr lang="en-GB" dirty="0" smtClean="0"/>
              <a:t>    Clinical Board or a senior relevant colleague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Guidance available if required by Care Opinion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Colleagues often find it difficult as the post is often</a:t>
            </a:r>
          </a:p>
          <a:p>
            <a:pPr>
              <a:buNone/>
            </a:pPr>
            <a:r>
              <a:rPr lang="en-GB" dirty="0" smtClean="0"/>
              <a:t>    anonymous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Variety of Posts </a:t>
            </a:r>
            <a:endParaRPr lang="en-GB" dirty="0">
              <a:solidFill>
                <a:srgbClr val="CC99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480457"/>
            <a:ext cx="9621837" cy="499813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Cardiology –waiting times for surgery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Neurology –waiting times to be seen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Emergency Unit – daughters care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Ophthalmology Clinic –staff kindness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Department of Sexual Health –appointment process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Mental Health – positive support –incorrect  literature</a:t>
            </a:r>
          </a:p>
          <a:p>
            <a:pPr>
              <a:buNone/>
            </a:pPr>
            <a:endParaRPr lang="en-GB" dirty="0" smtClean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en-GB" sz="360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 and Trends </a:t>
            </a:r>
            <a:endParaRPr lang="en-GB" sz="3600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Often great variation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Staff and service compliments </a:t>
            </a:r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1799771"/>
            <a:ext cx="9621837" cy="467881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Cardiology – follow up post thanking the Sister on</a:t>
            </a:r>
          </a:p>
          <a:p>
            <a:pPr>
              <a:buNone/>
            </a:pPr>
            <a:r>
              <a:rPr lang="en-GB" dirty="0" smtClean="0"/>
              <a:t>    C3 who had contacted the lady within an hour of her</a:t>
            </a:r>
          </a:p>
          <a:p>
            <a:pPr>
              <a:buNone/>
            </a:pPr>
            <a:r>
              <a:rPr lang="en-GB" dirty="0" smtClean="0"/>
              <a:t>    original post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Ophthalmology - little gestures of kindness -grateful</a:t>
            </a:r>
          </a:p>
          <a:p>
            <a:pPr>
              <a:buNone/>
            </a:pPr>
            <a:r>
              <a:rPr lang="en-GB" dirty="0" smtClean="0"/>
              <a:t>     that this was shared with the relevant staff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Awareness of Care Opinion</a:t>
            </a:r>
            <a:endParaRPr lang="en-GB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Discuss at patient experience training and education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sessions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Incorporate in ‘How are we doing?’ leaflet</a:t>
            </a:r>
          </a:p>
          <a:p>
            <a:pPr>
              <a:buFont typeface="Wingdings" pitchFamily="2" charset="2"/>
              <a:buChar char="q"/>
            </a:pPr>
            <a:r>
              <a:rPr lang="en-GB" dirty="0" smtClean="0">
                <a:solidFill>
                  <a:srgbClr val="CC9900"/>
                </a:solidFill>
              </a:rPr>
              <a:t> </a:t>
            </a:r>
            <a:r>
              <a:rPr lang="en-GB" dirty="0" smtClean="0"/>
              <a:t>Raise awareness via the UHB </a:t>
            </a:r>
          </a:p>
          <a:p>
            <a:pPr>
              <a:buNone/>
            </a:pPr>
            <a:r>
              <a:rPr lang="en-GB" dirty="0" smtClean="0">
                <a:solidFill>
                  <a:srgbClr val="CC9900"/>
                </a:solidFill>
              </a:rPr>
              <a:t>    </a:t>
            </a:r>
            <a:r>
              <a:rPr lang="en-GB" dirty="0" smtClean="0"/>
              <a:t>Communication Team</a:t>
            </a:r>
          </a:p>
          <a:p>
            <a:pPr>
              <a:buFont typeface="Wingdings" pitchFamily="2" charset="2"/>
              <a:buChar char="q"/>
            </a:pPr>
            <a:endParaRPr lang="en-GB" dirty="0"/>
          </a:p>
        </p:txBody>
      </p:sp>
      <p:pic>
        <p:nvPicPr>
          <p:cNvPr id="4" name="Picture 0" descr="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3062" y="3454399"/>
            <a:ext cx="3678251" cy="27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Thank you for listening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2038127" y="2134909"/>
            <a:ext cx="210675" cy="38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rcRect l="23027" r="23027"/>
          <a:stretch>
            <a:fillRect/>
          </a:stretch>
        </p:blipFill>
        <p:spPr bwMode="auto">
          <a:xfrm>
            <a:off x="799277" y="1319197"/>
            <a:ext cx="8442801" cy="490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mage result for patient feedba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8430">
            <a:off x="8956788" y="410028"/>
            <a:ext cx="1428750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241</Words>
  <Application>Microsoft Office PowerPoint</Application>
  <PresentationFormat>Custom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Care Opinion:-  An Overview</vt:lpstr>
      <vt:lpstr>Welsh Government Framework for Assuring Service User Experience 2015</vt:lpstr>
      <vt:lpstr>A Care Opinion Post: the Process</vt:lpstr>
      <vt:lpstr>Providing the Response </vt:lpstr>
      <vt:lpstr>Variety of Posts </vt:lpstr>
      <vt:lpstr>Outcomes</vt:lpstr>
      <vt:lpstr>Raising Awareness of Care Opinion</vt:lpstr>
      <vt:lpstr>Thank you for listening</vt:lpstr>
    </vt:vector>
  </TitlesOfParts>
  <Company>CISP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wmlacs</dc:creator>
  <cp:lastModifiedBy>Windows User</cp:lastModifiedBy>
  <cp:revision>151</cp:revision>
  <dcterms:created xsi:type="dcterms:W3CDTF">2009-10-28T16:38:21Z</dcterms:created>
  <dcterms:modified xsi:type="dcterms:W3CDTF">2017-05-22T08:36:28Z</dcterms:modified>
</cp:coreProperties>
</file>