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657" r:id="rId2"/>
    <p:sldId id="767" r:id="rId3"/>
    <p:sldId id="768" r:id="rId4"/>
    <p:sldId id="770" r:id="rId5"/>
    <p:sldId id="771" r:id="rId6"/>
    <p:sldId id="772" r:id="rId7"/>
    <p:sldId id="762" r:id="rId8"/>
    <p:sldId id="673" r:id="rId9"/>
    <p:sldId id="631" r:id="rId10"/>
    <p:sldId id="674" r:id="rId11"/>
    <p:sldId id="728" r:id="rId12"/>
    <p:sldId id="766" r:id="rId13"/>
    <p:sldId id="773" r:id="rId14"/>
    <p:sldId id="722" r:id="rId15"/>
    <p:sldId id="721" r:id="rId16"/>
    <p:sldId id="720" r:id="rId17"/>
    <p:sldId id="281" r:id="rId18"/>
    <p:sldId id="264" r:id="rId19"/>
    <p:sldId id="275" r:id="rId20"/>
    <p:sldId id="663" r:id="rId21"/>
  </p:sldIdLst>
  <p:sldSz cx="9144000" cy="6858000" type="screen4x3"/>
  <p:notesSz cx="6873875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00"/>
    <a:srgbClr val="6600FF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EF240D-9AD5-4AF2-8DBF-354F71339C8A}" v="3" dt="2019-04-30T14:44:05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41" autoAdjust="0"/>
    <p:restoredTop sz="94660"/>
  </p:normalViewPr>
  <p:slideViewPr>
    <p:cSldViewPr>
      <p:cViewPr varScale="1">
        <p:scale>
          <a:sx n="75" d="100"/>
          <a:sy n="75" d="100"/>
        </p:scale>
        <p:origin x="66" y="8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Munro" userId="1ad2e850bc443176" providerId="LiveId" clId="{488369CD-F1D6-494C-A17C-F8BA31510639}"/>
    <pc:docChg chg="undo custSel addSld delSld modSld sldOrd">
      <pc:chgData name="James Munro" userId="1ad2e850bc443176" providerId="LiveId" clId="{488369CD-F1D6-494C-A17C-F8BA31510639}" dt="2019-03-18T16:24:41.691" v="69" actId="2696"/>
      <pc:docMkLst>
        <pc:docMk/>
      </pc:docMkLst>
      <pc:sldChg chg="delSp modSp add">
        <pc:chgData name="James Munro" userId="1ad2e850bc443176" providerId="LiveId" clId="{488369CD-F1D6-494C-A17C-F8BA31510639}" dt="2019-03-18T16:09:00.167" v="50" actId="14100"/>
        <pc:sldMkLst>
          <pc:docMk/>
          <pc:sldMk cId="3142626264" sldId="257"/>
        </pc:sldMkLst>
        <pc:spChg chg="del">
          <ac:chgData name="James Munro" userId="1ad2e850bc443176" providerId="LiveId" clId="{488369CD-F1D6-494C-A17C-F8BA31510639}" dt="2019-03-18T16:08:53.457" v="49" actId="478"/>
          <ac:spMkLst>
            <pc:docMk/>
            <pc:sldMk cId="3142626264" sldId="257"/>
            <ac:spMk id="5" creationId="{B80B991F-9297-4A90-956D-025167D133B0}"/>
          </ac:spMkLst>
        </pc:spChg>
        <pc:picChg chg="mod">
          <ac:chgData name="James Munro" userId="1ad2e850bc443176" providerId="LiveId" clId="{488369CD-F1D6-494C-A17C-F8BA31510639}" dt="2019-03-18T16:09:00.167" v="50" actId="14100"/>
          <ac:picMkLst>
            <pc:docMk/>
            <pc:sldMk cId="3142626264" sldId="257"/>
            <ac:picMk id="4" creationId="{814961A9-E0D5-4C36-AD80-D2F6A8900442}"/>
          </ac:picMkLst>
        </pc:picChg>
      </pc:sldChg>
      <pc:sldChg chg="delSp modSp add">
        <pc:chgData name="James Munro" userId="1ad2e850bc443176" providerId="LiveId" clId="{488369CD-F1D6-494C-A17C-F8BA31510639}" dt="2019-03-18T16:08:46.140" v="48" actId="1036"/>
        <pc:sldMkLst>
          <pc:docMk/>
          <pc:sldMk cId="2930878611" sldId="264"/>
        </pc:sldMkLst>
        <pc:spChg chg="del mod">
          <ac:chgData name="James Munro" userId="1ad2e850bc443176" providerId="LiveId" clId="{488369CD-F1D6-494C-A17C-F8BA31510639}" dt="2019-03-18T16:08:36.207" v="34" actId="478"/>
          <ac:spMkLst>
            <pc:docMk/>
            <pc:sldMk cId="2930878611" sldId="264"/>
            <ac:spMk id="3" creationId="{509A67BB-696A-4BF4-8C35-67C3CDEB0D02}"/>
          </ac:spMkLst>
        </pc:spChg>
        <pc:picChg chg="mod">
          <ac:chgData name="James Munro" userId="1ad2e850bc443176" providerId="LiveId" clId="{488369CD-F1D6-494C-A17C-F8BA31510639}" dt="2019-03-18T16:08:46.140" v="48" actId="1036"/>
          <ac:picMkLst>
            <pc:docMk/>
            <pc:sldMk cId="2930878611" sldId="264"/>
            <ac:picMk id="2" creationId="{88A72F02-CFDE-4121-AA80-BEB56736F104}"/>
          </ac:picMkLst>
        </pc:picChg>
      </pc:sldChg>
      <pc:sldChg chg="add del">
        <pc:chgData name="James Munro" userId="1ad2e850bc443176" providerId="LiveId" clId="{488369CD-F1D6-494C-A17C-F8BA31510639}" dt="2019-03-18T13:46:42.103" v="17" actId="2696"/>
        <pc:sldMkLst>
          <pc:docMk/>
          <pc:sldMk cId="240785743" sldId="657"/>
        </pc:sldMkLst>
      </pc:sldChg>
      <pc:sldChg chg="add">
        <pc:chgData name="James Munro" userId="1ad2e850bc443176" providerId="LiveId" clId="{488369CD-F1D6-494C-A17C-F8BA31510639}" dt="2019-03-18T13:37:00.953" v="2"/>
        <pc:sldMkLst>
          <pc:docMk/>
          <pc:sldMk cId="82660978" sldId="767"/>
        </pc:sldMkLst>
      </pc:sldChg>
      <pc:sldChg chg="add">
        <pc:chgData name="James Munro" userId="1ad2e850bc443176" providerId="LiveId" clId="{488369CD-F1D6-494C-A17C-F8BA31510639}" dt="2019-03-18T13:37:04.907" v="3"/>
        <pc:sldMkLst>
          <pc:docMk/>
          <pc:sldMk cId="3379569654" sldId="768"/>
        </pc:sldMkLst>
      </pc:sldChg>
      <pc:sldChg chg="addSp delSp modSp add">
        <pc:chgData name="James Munro" userId="1ad2e850bc443176" providerId="LiveId" clId="{488369CD-F1D6-494C-A17C-F8BA31510639}" dt="2019-03-18T16:07:12.762" v="25" actId="1036"/>
        <pc:sldMkLst>
          <pc:docMk/>
          <pc:sldMk cId="2596561284" sldId="770"/>
        </pc:sldMkLst>
        <pc:picChg chg="add mod">
          <ac:chgData name="James Munro" userId="1ad2e850bc443176" providerId="LiveId" clId="{488369CD-F1D6-494C-A17C-F8BA31510639}" dt="2019-03-18T16:07:12.762" v="25" actId="1036"/>
          <ac:picMkLst>
            <pc:docMk/>
            <pc:sldMk cId="2596561284" sldId="770"/>
            <ac:picMk id="2" creationId="{DC3306C3-FAEA-438A-9A39-957A506DC348}"/>
          </ac:picMkLst>
        </pc:picChg>
        <pc:picChg chg="del">
          <ac:chgData name="James Munro" userId="1ad2e850bc443176" providerId="LiveId" clId="{488369CD-F1D6-494C-A17C-F8BA31510639}" dt="2019-03-18T16:06:58.012" v="20" actId="478"/>
          <ac:picMkLst>
            <pc:docMk/>
            <pc:sldMk cId="2596561284" sldId="770"/>
            <ac:picMk id="3" creationId="{E1B4B0B1-5C7B-474E-8292-4FCE0F22F790}"/>
          </ac:picMkLst>
        </pc:picChg>
      </pc:sldChg>
      <pc:sldChg chg="modSp add">
        <pc:chgData name="James Munro" userId="1ad2e850bc443176" providerId="LiveId" clId="{488369CD-F1D6-494C-A17C-F8BA31510639}" dt="2019-03-18T16:07:34.798" v="29" actId="20577"/>
        <pc:sldMkLst>
          <pc:docMk/>
          <pc:sldMk cId="1263769913" sldId="771"/>
        </pc:sldMkLst>
        <pc:spChg chg="mod">
          <ac:chgData name="James Munro" userId="1ad2e850bc443176" providerId="LiveId" clId="{488369CD-F1D6-494C-A17C-F8BA31510639}" dt="2019-03-18T16:07:25.160" v="27" actId="20577"/>
          <ac:spMkLst>
            <pc:docMk/>
            <pc:sldMk cId="1263769913" sldId="771"/>
            <ac:spMk id="4" creationId="{00000000-0000-0000-0000-000000000000}"/>
          </ac:spMkLst>
        </pc:spChg>
        <pc:spChg chg="mod">
          <ac:chgData name="James Munro" userId="1ad2e850bc443176" providerId="LiveId" clId="{488369CD-F1D6-494C-A17C-F8BA31510639}" dt="2019-03-18T16:07:34.798" v="29" actId="20577"/>
          <ac:spMkLst>
            <pc:docMk/>
            <pc:sldMk cId="1263769913" sldId="771"/>
            <ac:spMk id="7" creationId="{00000000-0000-0000-0000-000000000000}"/>
          </ac:spMkLst>
        </pc:spChg>
      </pc:sldChg>
      <pc:sldChg chg="add">
        <pc:chgData name="James Munro" userId="1ad2e850bc443176" providerId="LiveId" clId="{488369CD-F1D6-494C-A17C-F8BA31510639}" dt="2019-03-18T13:37:59.529" v="9"/>
        <pc:sldMkLst>
          <pc:docMk/>
          <pc:sldMk cId="215933881" sldId="772"/>
        </pc:sldMkLst>
      </pc:sldChg>
      <pc:sldChg chg="addSp modSp add ord modAnim">
        <pc:chgData name="James Munro" userId="1ad2e850bc443176" providerId="LiveId" clId="{488369CD-F1D6-494C-A17C-F8BA31510639}" dt="2019-03-18T16:22:13.443" v="68"/>
        <pc:sldMkLst>
          <pc:docMk/>
          <pc:sldMk cId="1065397367" sldId="773"/>
        </pc:sldMkLst>
        <pc:picChg chg="add mod">
          <ac:chgData name="James Munro" userId="1ad2e850bc443176" providerId="LiveId" clId="{488369CD-F1D6-494C-A17C-F8BA31510639}" dt="2019-03-18T16:19:34.746" v="54" actId="1076"/>
          <ac:picMkLst>
            <pc:docMk/>
            <pc:sldMk cId="1065397367" sldId="773"/>
            <ac:picMk id="2" creationId="{628EB9C2-BD44-42EB-A323-99093E749512}"/>
          </ac:picMkLst>
        </pc:picChg>
        <pc:picChg chg="add mod">
          <ac:chgData name="James Munro" userId="1ad2e850bc443176" providerId="LiveId" clId="{488369CD-F1D6-494C-A17C-F8BA31510639}" dt="2019-03-18T16:20:03.745" v="56" actId="1076"/>
          <ac:picMkLst>
            <pc:docMk/>
            <pc:sldMk cId="1065397367" sldId="773"/>
            <ac:picMk id="3" creationId="{1335459E-D0A1-4612-AC0D-42D99B48CFB8}"/>
          </ac:picMkLst>
        </pc:picChg>
        <pc:picChg chg="add mod">
          <ac:chgData name="James Munro" userId="1ad2e850bc443176" providerId="LiveId" clId="{488369CD-F1D6-494C-A17C-F8BA31510639}" dt="2019-03-18T16:20:48.023" v="60" actId="1076"/>
          <ac:picMkLst>
            <pc:docMk/>
            <pc:sldMk cId="1065397367" sldId="773"/>
            <ac:picMk id="4" creationId="{67193850-5644-4DEA-A006-7B6C02B0F7A2}"/>
          </ac:picMkLst>
        </pc:picChg>
        <pc:picChg chg="add mod">
          <ac:chgData name="James Munro" userId="1ad2e850bc443176" providerId="LiveId" clId="{488369CD-F1D6-494C-A17C-F8BA31510639}" dt="2019-03-18T16:21:33.551" v="63" actId="1076"/>
          <ac:picMkLst>
            <pc:docMk/>
            <pc:sldMk cId="1065397367" sldId="773"/>
            <ac:picMk id="5" creationId="{1F6A057B-82A2-4D21-9DFA-3BFB3CECADF8}"/>
          </ac:picMkLst>
        </pc:picChg>
        <pc:picChg chg="add mod">
          <ac:chgData name="James Munro" userId="1ad2e850bc443176" providerId="LiveId" clId="{488369CD-F1D6-494C-A17C-F8BA31510639}" dt="2019-03-18T16:22:09.059" v="67" actId="1076"/>
          <ac:picMkLst>
            <pc:docMk/>
            <pc:sldMk cId="1065397367" sldId="773"/>
            <ac:picMk id="6" creationId="{A2CAE7E6-4141-49E0-9D0A-2ECDE234185C}"/>
          </ac:picMkLst>
        </pc:picChg>
      </pc:sldChg>
    </pc:docChg>
  </pc:docChgLst>
  <pc:docChgLst>
    <pc:chgData name="James Munro" userId="1ad2e850bc443176" providerId="LiveId" clId="{87EF240D-9AD5-4AF2-8DBF-354F71339C8A}"/>
    <pc:docChg chg="undo addSld delSld modSld sldOrd">
      <pc:chgData name="James Munro" userId="1ad2e850bc443176" providerId="LiveId" clId="{87EF240D-9AD5-4AF2-8DBF-354F71339C8A}" dt="2019-04-30T14:44:07.739" v="8" actId="2696"/>
      <pc:docMkLst>
        <pc:docMk/>
      </pc:docMkLst>
      <pc:sldChg chg="del">
        <pc:chgData name="James Munro" userId="1ad2e850bc443176" providerId="LiveId" clId="{87EF240D-9AD5-4AF2-8DBF-354F71339C8A}" dt="2019-04-30T14:44:07.739" v="8" actId="2696"/>
        <pc:sldMkLst>
          <pc:docMk/>
          <pc:sldMk cId="3142626264" sldId="257"/>
        </pc:sldMkLst>
      </pc:sldChg>
      <pc:sldChg chg="add del">
        <pc:chgData name="James Munro" userId="1ad2e850bc443176" providerId="LiveId" clId="{87EF240D-9AD5-4AF2-8DBF-354F71339C8A}" dt="2019-04-30T14:42:26.402" v="3" actId="2696"/>
        <pc:sldMkLst>
          <pc:docMk/>
          <pc:sldMk cId="2930878611" sldId="264"/>
        </pc:sldMkLst>
      </pc:sldChg>
      <pc:sldChg chg="add">
        <pc:chgData name="James Munro" userId="1ad2e850bc443176" providerId="LiveId" clId="{87EF240D-9AD5-4AF2-8DBF-354F71339C8A}" dt="2019-04-30T14:44:05.248" v="7"/>
        <pc:sldMkLst>
          <pc:docMk/>
          <pc:sldMk cId="2818716236" sldId="275"/>
        </pc:sldMkLst>
      </pc:sldChg>
      <pc:sldChg chg="add">
        <pc:chgData name="James Munro" userId="1ad2e850bc443176" providerId="LiveId" clId="{87EF240D-9AD5-4AF2-8DBF-354F71339C8A}" dt="2019-04-30T14:42:40.877" v="5"/>
        <pc:sldMkLst>
          <pc:docMk/>
          <pc:sldMk cId="4129318983" sldId="281"/>
        </pc:sldMkLst>
      </pc:sldChg>
      <pc:sldChg chg="del">
        <pc:chgData name="James Munro" userId="1ad2e850bc443176" providerId="LiveId" clId="{87EF240D-9AD5-4AF2-8DBF-354F71339C8A}" dt="2019-04-30T14:39:34.201" v="0" actId="2696"/>
        <pc:sldMkLst>
          <pc:docMk/>
          <pc:sldMk cId="343473220" sldId="622"/>
        </pc:sldMkLst>
      </pc:sldChg>
      <pc:sldChg chg="del ord">
        <pc:chgData name="James Munro" userId="1ad2e850bc443176" providerId="LiveId" clId="{87EF240D-9AD5-4AF2-8DBF-354F71339C8A}" dt="2019-04-30T14:43:19.764" v="6" actId="2696"/>
        <pc:sldMkLst>
          <pc:docMk/>
          <pc:sldMk cId="166688677" sldId="650"/>
        </pc:sldMkLst>
      </pc:sldChg>
      <pc:sldChg chg="del">
        <pc:chgData name="James Munro" userId="1ad2e850bc443176" providerId="LiveId" clId="{87EF240D-9AD5-4AF2-8DBF-354F71339C8A}" dt="2019-04-30T14:42:33.338" v="4" actId="2696"/>
        <pc:sldMkLst>
          <pc:docMk/>
          <pc:sldMk cId="3340162015" sldId="76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13B5-7E37-4096-AE04-5DFDC5567C8F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14438"/>
            <a:ext cx="4371975" cy="327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675188"/>
            <a:ext cx="5499100" cy="382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138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76E8-0FC3-4C54-B9CA-3F19A6801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3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9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4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24" Type="http://schemas.openxmlformats.org/officeDocument/2006/relationships/image" Target="../media/image29.sv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svg"/><Relationship Id="rId19" Type="http://schemas.openxmlformats.org/officeDocument/2006/relationships/image" Target="../media/image24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Relationship Id="rId22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5650" y="3284984"/>
            <a:ext cx="7772400" cy="1800200"/>
          </a:xfrm>
        </p:spPr>
        <p:txBody>
          <a:bodyPr/>
          <a:lstStyle/>
          <a:p>
            <a:r>
              <a:rPr lang="en-GB" altLang="en-US" sz="5400" dirty="0">
                <a:solidFill>
                  <a:srgbClr val="B10053"/>
                </a:solidFill>
              </a:rPr>
              <a:t>Context, mission and service</a:t>
            </a:r>
            <a:endParaRPr lang="en-GB" altLang="en-US" sz="48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55650" y="5445224"/>
            <a:ext cx="7016750" cy="864096"/>
          </a:xfrm>
        </p:spPr>
        <p:txBody>
          <a:bodyPr/>
          <a:lstStyle/>
          <a:p>
            <a:pPr algn="l"/>
            <a:r>
              <a:rPr lang="en-GB" altLang="en-US" sz="2000" dirty="0">
                <a:solidFill>
                  <a:srgbClr val="6600FF"/>
                </a:solidFill>
              </a:rPr>
              <a:t>James Munro, CEO, Care Opinion CIC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BF0F5-A212-4B7D-8E26-0FADC612FE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50" y="980728"/>
            <a:ext cx="4968478" cy="157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130" y="0"/>
            <a:ext cx="6501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72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22B212-5BBC-402D-9CD0-F28D01BC4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7" y="116632"/>
            <a:ext cx="9031077" cy="59766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D4534C-D50A-44B4-8CBE-3BFF3BA4C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9120"/>
            <a:ext cx="9139591" cy="20963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765580-EFA5-40A6-9C30-2C489F2BB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97936"/>
            <a:ext cx="8077023" cy="5328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1B5E33-8BAE-4812-BE10-B11684C8C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84783"/>
            <a:ext cx="9170590" cy="514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4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3F0392-AF04-4666-91C8-951684D95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327881" cy="5040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037E36-5FAF-4E4B-9C8F-DEC8A5441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844824"/>
            <a:ext cx="7488832" cy="4766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2464CC-DAE2-4D3E-94B6-BCE6EB21C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505198"/>
            <a:ext cx="6145517" cy="416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2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8EB9C2-BD44-42EB-A323-99093E749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624"/>
            <a:ext cx="6191250" cy="563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35459E-D0A1-4612-AC0D-42D99B48C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520" y="980728"/>
            <a:ext cx="3819525" cy="2552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193850-5644-4DEA-A006-7B6C02B0F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148" y="0"/>
            <a:ext cx="588752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6A057B-82A2-4D21-9DFA-3BFB3CECA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3811" y="692696"/>
            <a:ext cx="6019800" cy="5895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CAE7E6-4141-49E0-9D0A-2ECDE2341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249" y="3035845"/>
            <a:ext cx="35433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9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>
            <a:off x="2051720" y="548680"/>
            <a:ext cx="6480720" cy="4464496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/>
            <a:r>
              <a:rPr lang="en-GB" sz="40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“It was therapeutic in healing my soul.”</a:t>
            </a:r>
          </a:p>
        </p:txBody>
      </p:sp>
    </p:spTree>
    <p:extLst>
      <p:ext uri="{BB962C8B-B14F-4D97-AF65-F5344CB8AC3E}">
        <p14:creationId xmlns:p14="http://schemas.microsoft.com/office/powerpoint/2010/main" val="3767931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>
            <a:off x="2051720" y="548680"/>
            <a:ext cx="6480720" cy="4464496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/>
            <a:r>
              <a:rPr lang="en-GB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“It was a difficult time for me to go through and Care Opinion allowed me to control the speed and words rather than be rushed through Q&amp;As or tick box scenario where things don't quite fit.”</a:t>
            </a:r>
            <a:endParaRPr lang="en-GB" sz="3600" dirty="0">
              <a:solidFill>
                <a:srgbClr val="5A1B44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6590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>
            <a:off x="2051720" y="548680"/>
            <a:ext cx="6480720" cy="4464496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36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“The fact I did not have to give my name made it a lot easier to provide feedback. I find it hard to do it in person. </a:t>
            </a:r>
          </a:p>
          <a:p>
            <a:pPr algn="l">
              <a:spcAft>
                <a:spcPts val="1200"/>
              </a:spcAft>
            </a:pPr>
            <a:r>
              <a:rPr lang="en-GB" sz="36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I would like it to make changes.”</a:t>
            </a:r>
          </a:p>
        </p:txBody>
      </p:sp>
    </p:spTree>
    <p:extLst>
      <p:ext uri="{BB962C8B-B14F-4D97-AF65-F5344CB8AC3E}">
        <p14:creationId xmlns:p14="http://schemas.microsoft.com/office/powerpoint/2010/main" val="1668417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F589A1-D4EB-41A4-A95D-1C00EBCCF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6752"/>
            <a:ext cx="805265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18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A72F02-CFDE-4121-AA80-BEB56736F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48868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78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D38UN4yXoAIWJMy.jpg:large">
            <a:extLst>
              <a:ext uri="{FF2B5EF4-FFF2-40B4-BE49-F238E27FC236}">
                <a16:creationId xmlns:a16="http://schemas.microsoft.com/office/drawing/2014/main" id="{8855F802-EC96-46C0-9757-F9D1B9587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13"/>
            <a:ext cx="9144000" cy="65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71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/>
              <a:t>We want people to be able to share their experiences of health and care in ways which are </a:t>
            </a:r>
            <a:r>
              <a:rPr lang="en-GB" sz="3600" b="1" dirty="0">
                <a:solidFill>
                  <a:srgbClr val="FF0066"/>
                </a:solidFill>
              </a:rPr>
              <a:t>safe</a:t>
            </a:r>
            <a:r>
              <a:rPr lang="en-GB" sz="3600" dirty="0"/>
              <a:t>, </a:t>
            </a:r>
            <a:r>
              <a:rPr lang="en-GB" sz="3600" b="1" dirty="0">
                <a:solidFill>
                  <a:srgbClr val="FF0066"/>
                </a:solidFill>
              </a:rPr>
              <a:t>simple</a:t>
            </a:r>
            <a:r>
              <a:rPr lang="en-GB" sz="3600" dirty="0"/>
              <a:t>, and lead to </a:t>
            </a:r>
            <a:r>
              <a:rPr lang="en-GB" sz="3600" b="1" dirty="0">
                <a:solidFill>
                  <a:srgbClr val="FF0066"/>
                </a:solidFill>
              </a:rPr>
              <a:t>learning</a:t>
            </a:r>
            <a:r>
              <a:rPr lang="en-GB" sz="3600" dirty="0"/>
              <a:t> and </a:t>
            </a:r>
            <a:r>
              <a:rPr lang="en-GB" sz="3600" b="1" dirty="0">
                <a:solidFill>
                  <a:srgbClr val="FF0066"/>
                </a:solidFill>
              </a:rPr>
              <a:t>change</a:t>
            </a:r>
            <a:r>
              <a:rPr lang="en-GB" sz="3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60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8062664" cy="3193354"/>
          </a:xfrm>
        </p:spPr>
        <p:txBody>
          <a:bodyPr/>
          <a:lstStyle/>
          <a:p>
            <a:r>
              <a:rPr lang="en-GB" dirty="0"/>
              <a:t>Hear the patient voice at every level – even when that voice is a whisper.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5157192"/>
            <a:ext cx="6400800" cy="1129680"/>
          </a:xfrm>
        </p:spPr>
        <p:txBody>
          <a:bodyPr/>
          <a:lstStyle/>
          <a:p>
            <a:pPr algn="r"/>
            <a:r>
              <a:rPr lang="en-GB" dirty="0"/>
              <a:t>Don Berwick</a:t>
            </a:r>
          </a:p>
          <a:p>
            <a:pPr algn="r"/>
            <a:r>
              <a:rPr lang="en-GB" dirty="0"/>
              <a:t>August 2013</a:t>
            </a:r>
          </a:p>
        </p:txBody>
      </p:sp>
    </p:spTree>
    <p:extLst>
      <p:ext uri="{BB962C8B-B14F-4D97-AF65-F5344CB8AC3E}">
        <p14:creationId xmlns:p14="http://schemas.microsoft.com/office/powerpoint/2010/main" val="378299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EFC210-8996-4E09-B392-1578075D2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" r="1532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956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3306C3-FAEA-438A-9A39-957A506DC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908720"/>
            <a:ext cx="699461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61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807095"/>
            <a:ext cx="30963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FF0066"/>
                </a:solidFill>
              </a:rPr>
              <a:t>350</a:t>
            </a:r>
            <a:r>
              <a:rPr lang="en-GB" sz="5400" b="1" dirty="0">
                <a:solidFill>
                  <a:srgbClr val="FF0066"/>
                </a:solidFill>
              </a:rPr>
              <a:t>,000</a:t>
            </a:r>
          </a:p>
          <a:p>
            <a:pPr algn="ctr"/>
            <a:r>
              <a:rPr lang="en-GB" sz="3200" dirty="0"/>
              <a:t>stories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43591" y="4361775"/>
            <a:ext cx="30963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66"/>
                </a:solidFill>
              </a:rPr>
              <a:t>100,000</a:t>
            </a:r>
          </a:p>
          <a:p>
            <a:pPr algn="ctr"/>
            <a:r>
              <a:rPr lang="en-GB" sz="3200" dirty="0"/>
              <a:t>visitors per week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33880" y="4195534"/>
            <a:ext cx="340463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stories read</a:t>
            </a:r>
            <a:endParaRPr lang="en-GB" b="1" dirty="0">
              <a:solidFill>
                <a:srgbClr val="FF0066"/>
              </a:solidFill>
            </a:endParaRPr>
          </a:p>
          <a:p>
            <a:pPr algn="ctr"/>
            <a:r>
              <a:rPr lang="en-GB" sz="5400" b="1" dirty="0">
                <a:solidFill>
                  <a:srgbClr val="FF0066"/>
                </a:solidFill>
              </a:rPr>
              <a:t>95 million</a:t>
            </a:r>
          </a:p>
          <a:p>
            <a:pPr algn="ctr"/>
            <a:r>
              <a:rPr lang="en-GB" sz="3200" dirty="0"/>
              <a:t>times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1556792"/>
            <a:ext cx="41044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FF0066"/>
                </a:solidFill>
              </a:rPr>
              <a:t>9</a:t>
            </a:r>
            <a:r>
              <a:rPr lang="en-GB" sz="5400" b="1" dirty="0">
                <a:solidFill>
                  <a:srgbClr val="FF0066"/>
                </a:solidFill>
              </a:rPr>
              <a:t>,600</a:t>
            </a:r>
          </a:p>
          <a:p>
            <a:pPr algn="ctr"/>
            <a:r>
              <a:rPr lang="en-GB" sz="3200" dirty="0"/>
              <a:t>staff + students listening</a:t>
            </a:r>
            <a:endParaRPr lang="en-GB" sz="2400" dirty="0"/>
          </a:p>
        </p:txBody>
      </p:sp>
      <p:sp>
        <p:nvSpPr>
          <p:cNvPr id="10" name="Arrow: Curved Left 9"/>
          <p:cNvSpPr/>
          <p:nvPr/>
        </p:nvSpPr>
        <p:spPr>
          <a:xfrm rot="17256699">
            <a:off x="4513000" y="-525619"/>
            <a:ext cx="776034" cy="28462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Arrow: Curved Left 10"/>
          <p:cNvSpPr/>
          <p:nvPr/>
        </p:nvSpPr>
        <p:spPr>
          <a:xfrm rot="5174922" flipV="1">
            <a:off x="4637925" y="4646410"/>
            <a:ext cx="773590" cy="308299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Arrow: Curved Left 11"/>
          <p:cNvSpPr/>
          <p:nvPr/>
        </p:nvSpPr>
        <p:spPr>
          <a:xfrm rot="3109637" flipH="1">
            <a:off x="3255488" y="1575830"/>
            <a:ext cx="1008112" cy="310630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376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5C1B6D-3DA5-45FD-AC7B-7A1C1A15F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11452"/>
            <a:ext cx="6860663" cy="51019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4B3B110-ED16-4D8A-B7AF-E525D1552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In the past year, 42% of people have read online feedback about healthcare</a:t>
            </a:r>
          </a:p>
        </p:txBody>
      </p:sp>
    </p:spTree>
    <p:extLst>
      <p:ext uri="{BB962C8B-B14F-4D97-AF65-F5344CB8AC3E}">
        <p14:creationId xmlns:p14="http://schemas.microsoft.com/office/powerpoint/2010/main" val="21593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y do people post feedback about healthcare online?">
            <a:extLst>
              <a:ext uri="{FF2B5EF4-FFF2-40B4-BE49-F238E27FC236}">
                <a16:creationId xmlns:a16="http://schemas.microsoft.com/office/drawing/2014/main" id="{AD1851E6-9C8B-498A-A2F5-AB0DE80C9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1042"/>
            <a:ext cx="8655583" cy="626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06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974"/>
            <a:ext cx="9144000" cy="520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5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/>
          <p:cNvSpPr/>
          <p:nvPr/>
        </p:nvSpPr>
        <p:spPr>
          <a:xfrm>
            <a:off x="6012160" y="193750"/>
            <a:ext cx="2952328" cy="3019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In each provider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3" y="193750"/>
            <a:ext cx="2365903" cy="177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/>
          <p:cNvSpPr/>
          <p:nvPr/>
        </p:nvSpPr>
        <p:spPr>
          <a:xfrm>
            <a:off x="3203848" y="796865"/>
            <a:ext cx="1648394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990033"/>
                </a:solidFill>
              </a:rPr>
              <a:t>Moderation</a:t>
            </a:r>
          </a:p>
        </p:txBody>
      </p:sp>
      <p:sp>
        <p:nvSpPr>
          <p:cNvPr id="7" name="Explosion: 8 Points 6"/>
          <p:cNvSpPr/>
          <p:nvPr/>
        </p:nvSpPr>
        <p:spPr>
          <a:xfrm>
            <a:off x="3158655" y="2420888"/>
            <a:ext cx="1693587" cy="1008112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>
                    <a:lumMod val="25000"/>
                  </a:schemeClr>
                </a:solidFill>
              </a:rPr>
              <a:t>Alerting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516216" y="493553"/>
            <a:ext cx="2376264" cy="914400"/>
            <a:chOff x="6516216" y="493553"/>
            <a:chExt cx="2376264" cy="914400"/>
          </a:xfrm>
        </p:grpSpPr>
        <p:pic>
          <p:nvPicPr>
            <p:cNvPr id="9" name="Graphic 8" descr="User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</a:rPr>
                <a:t>Clinical staff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10098" y="1120901"/>
            <a:ext cx="2376264" cy="914400"/>
            <a:chOff x="6516216" y="493553"/>
            <a:chExt cx="2376264" cy="914400"/>
          </a:xfrm>
        </p:grpSpPr>
        <p:pic>
          <p:nvPicPr>
            <p:cNvPr id="13" name="Graphic 12" descr="User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52320" y="713420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B050"/>
                  </a:solidFill>
                </a:rPr>
                <a:t>Porters, reception, catering…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10098" y="1814227"/>
            <a:ext cx="2376264" cy="958531"/>
            <a:chOff x="6516216" y="493553"/>
            <a:chExt cx="2376264" cy="958531"/>
          </a:xfrm>
        </p:grpSpPr>
        <p:pic>
          <p:nvPicPr>
            <p:cNvPr id="16" name="Graphic 15" descr="User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452320" y="713420"/>
              <a:ext cx="1440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7030A0"/>
                  </a:solidFill>
                </a:rPr>
                <a:t>Pt </a:t>
              </a:r>
              <a:r>
                <a:rPr lang="en-GB" sz="1400" dirty="0" err="1">
                  <a:solidFill>
                    <a:srgbClr val="7030A0"/>
                  </a:solidFill>
                </a:rPr>
                <a:t>exp</a:t>
              </a:r>
              <a:r>
                <a:rPr lang="en-GB" sz="1400" dirty="0">
                  <a:solidFill>
                    <a:srgbClr val="7030A0"/>
                  </a:solidFill>
                </a:rPr>
                <a:t>, </a:t>
              </a:r>
              <a:r>
                <a:rPr lang="en-GB" sz="1400" dirty="0" err="1">
                  <a:solidFill>
                    <a:srgbClr val="7030A0"/>
                  </a:solidFill>
                </a:rPr>
                <a:t>comms</a:t>
              </a:r>
              <a:r>
                <a:rPr lang="en-GB" sz="1400" dirty="0">
                  <a:solidFill>
                    <a:srgbClr val="7030A0"/>
                  </a:solidFill>
                </a:rPr>
                <a:t>, complaints…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88394" y="2563403"/>
            <a:ext cx="2396302" cy="582182"/>
            <a:chOff x="6488394" y="2563403"/>
            <a:chExt cx="2396302" cy="582182"/>
          </a:xfrm>
        </p:grpSpPr>
        <p:pic>
          <p:nvPicPr>
            <p:cNvPr id="18" name="Graphic 17" descr="User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488394" y="2563403"/>
              <a:ext cx="582182" cy="58218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444536" y="270060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990033"/>
                  </a:solidFill>
                </a:rPr>
                <a:t>CEO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10098" y="3716435"/>
            <a:ext cx="2454390" cy="914400"/>
            <a:chOff x="6516216" y="493553"/>
            <a:chExt cx="2454390" cy="914400"/>
          </a:xfrm>
        </p:grpSpPr>
        <p:pic>
          <p:nvPicPr>
            <p:cNvPr id="21" name="Graphic 20" descr="User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452320" y="796865"/>
              <a:ext cx="15182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</a:rPr>
                <a:t>Commissioners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16216" y="4336945"/>
            <a:ext cx="2376264" cy="914400"/>
            <a:chOff x="6516216" y="493553"/>
            <a:chExt cx="2376264" cy="914400"/>
          </a:xfrm>
        </p:grpSpPr>
        <p:pic>
          <p:nvPicPr>
            <p:cNvPr id="24" name="Graphic 23" descr="Users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Healthwatch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08432" y="4990029"/>
            <a:ext cx="2376264" cy="914400"/>
            <a:chOff x="6516216" y="493553"/>
            <a:chExt cx="2376264" cy="914400"/>
          </a:xfrm>
        </p:grpSpPr>
        <p:pic>
          <p:nvPicPr>
            <p:cNvPr id="27" name="Graphic 26" descr="Users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C000"/>
                  </a:solidFill>
                </a:rPr>
                <a:t>Patient groups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08432" y="5609063"/>
            <a:ext cx="2376264" cy="914400"/>
            <a:chOff x="6516216" y="493553"/>
            <a:chExt cx="2376264" cy="914400"/>
          </a:xfrm>
        </p:grpSpPr>
        <p:pic>
          <p:nvPicPr>
            <p:cNvPr id="30" name="Graphic 29" descr="Users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0066"/>
                  </a:solidFill>
                </a:rPr>
                <a:t>Local authority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55876" y="5601118"/>
            <a:ext cx="2376264" cy="914400"/>
            <a:chOff x="6516216" y="493553"/>
            <a:chExt cx="2376264" cy="914400"/>
          </a:xfrm>
        </p:grpSpPr>
        <p:pic>
          <p:nvPicPr>
            <p:cNvPr id="33" name="Graphic 32" descr="Users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CC6600"/>
                  </a:solidFill>
                </a:rPr>
                <a:t>CQC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3528" y="4074436"/>
            <a:ext cx="2450902" cy="938740"/>
            <a:chOff x="323528" y="3725857"/>
            <a:chExt cx="2450902" cy="938740"/>
          </a:xfrm>
        </p:grpSpPr>
        <p:pic>
          <p:nvPicPr>
            <p:cNvPr id="35" name="Graphic 34" descr="Teacher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34270" y="3933617"/>
              <a:ext cx="1440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2">
                      <a:lumMod val="75000"/>
                    </a:schemeClr>
                  </a:solidFill>
                </a:rPr>
                <a:t>Nursing, AHP students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4931" y="4913980"/>
            <a:ext cx="2450902" cy="938740"/>
            <a:chOff x="323528" y="3725857"/>
            <a:chExt cx="2450902" cy="938740"/>
          </a:xfrm>
        </p:grpSpPr>
        <p:pic>
          <p:nvPicPr>
            <p:cNvPr id="39" name="Graphic 38" descr="Teacher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334270" y="3933617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2060"/>
                  </a:solidFill>
                </a:rPr>
                <a:t>Researchers</a:t>
              </a:r>
            </a:p>
          </p:txBody>
        </p:sp>
      </p:grpSp>
      <p:cxnSp>
        <p:nvCxnSpPr>
          <p:cNvPr id="42" name="Connector: Curved 41"/>
          <p:cNvCxnSpPr/>
          <p:nvPr/>
        </p:nvCxnSpPr>
        <p:spPr>
          <a:xfrm>
            <a:off x="2623518" y="950753"/>
            <a:ext cx="432048" cy="195922"/>
          </a:xfrm>
          <a:prstGeom prst="curved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/>
          <p:cNvCxnSpPr>
            <a:cxnSpLocks/>
          </p:cNvCxnSpPr>
          <p:nvPr/>
        </p:nvCxnSpPr>
        <p:spPr>
          <a:xfrm flipV="1">
            <a:off x="4867828" y="2204864"/>
            <a:ext cx="1432364" cy="57606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/>
          <p:cNvCxnSpPr>
            <a:cxnSpLocks/>
          </p:cNvCxnSpPr>
          <p:nvPr/>
        </p:nvCxnSpPr>
        <p:spPr>
          <a:xfrm rot="5400000">
            <a:off x="3597327" y="1719962"/>
            <a:ext cx="861434" cy="54041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/>
          <p:cNvCxnSpPr>
            <a:cxnSpLocks/>
          </p:cNvCxnSpPr>
          <p:nvPr/>
        </p:nvCxnSpPr>
        <p:spPr>
          <a:xfrm>
            <a:off x="4451460" y="3362931"/>
            <a:ext cx="1848732" cy="85815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/>
          <p:cNvCxnSpPr>
            <a:cxnSpLocks/>
          </p:cNvCxnSpPr>
          <p:nvPr/>
        </p:nvCxnSpPr>
        <p:spPr>
          <a:xfrm rot="16200000" flipH="1">
            <a:off x="3123796" y="4354638"/>
            <a:ext cx="2066146" cy="42681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Curved 57"/>
          <p:cNvCxnSpPr>
            <a:cxnSpLocks/>
          </p:cNvCxnSpPr>
          <p:nvPr/>
        </p:nvCxnSpPr>
        <p:spPr>
          <a:xfrm rot="10800000" flipV="1">
            <a:off x="1632439" y="2787717"/>
            <a:ext cx="1338014" cy="1042461"/>
          </a:xfrm>
          <a:prstGeom prst="curvedConnector3">
            <a:avLst>
              <a:gd name="adj1" fmla="val 85034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99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525de18-5557-4605-919d-1390bc8da796&quot;,&quot;TimeStamp&quot;:&quot;2018-12-06T21:49:10.9969405+00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22e76c1-7b8a-4a9c-8c55-feab3c9d24c6&quot;,&quot;TimeStamp&quot;:&quot;2018-12-06T21:49:10.9969405+00:00&quot;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165a879d-8ccb-458a-b85f-00f0bf98a596&quot;,&quot;TimeStamp&quot;:&quot;2018-12-06T21:49:10.9969405+00:00&quot;}"/>
</p:tagLst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10268</TotalTime>
  <Words>214</Words>
  <Application>Microsoft Office PowerPoint</Application>
  <PresentationFormat>On-screen Show (4:3)</PresentationFormat>
  <Paragraphs>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Veto Com</vt:lpstr>
      <vt:lpstr>PO-for-the-board</vt:lpstr>
      <vt:lpstr>Context, mission and service</vt:lpstr>
      <vt:lpstr>Vision</vt:lpstr>
      <vt:lpstr>PowerPoint Presentation</vt:lpstr>
      <vt:lpstr>PowerPoint Presentation</vt:lpstr>
      <vt:lpstr>PowerPoint Presentation</vt:lpstr>
      <vt:lpstr>In the past year, 42% of people have read online feedback about healthcare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Hear the patient voice at every level – even when that voice is a whisper.</vt:lpstr>
    </vt:vector>
  </TitlesOfParts>
  <Company>healthmatters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James Munro</cp:lastModifiedBy>
  <cp:revision>433</cp:revision>
  <dcterms:created xsi:type="dcterms:W3CDTF">2009-01-20T20:54:59Z</dcterms:created>
  <dcterms:modified xsi:type="dcterms:W3CDTF">2019-04-30T14:44:14Z</dcterms:modified>
</cp:coreProperties>
</file>